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35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B9D44C-624C-4E66-B5A2-1EB4BC3C64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C45F0D3-1AB6-40EE-B441-78688DCE6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50329D-A067-4831-8C4B-7B76BCF84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401C1-B54A-4CDB-970F-7923FE0D7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0572C0-4F4F-4BDF-854F-9FD470472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462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644ED-7E5B-42EC-9830-2FDEA9DA1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AD92A2-D7E2-43FD-BB11-044E6FC6A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C1537C-BE95-407B-9A47-DD08269F1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83F3DF-7DEA-43C2-8EB1-5D5C5B85F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7174CB-756D-4662-ADA1-9CB3B47C1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81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22783CD-DA65-4C2B-831C-5E705B3918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06CE69-3FA3-4CF7-8E5F-476D31D74B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A0DF8F-A1B2-4706-864D-B960C2779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91F618-73C7-4C04-974E-1B6CB1FFE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48B833-10A9-43DC-8D6D-FB38B558D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514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38D61A-5EA6-4B56-B330-B5E09CF45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FF9A01-8F69-42EA-B164-DFD9B461C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A96FAE-EC88-4879-90CD-4ED8C234A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65410F-E061-45D9-9143-AEAF6E438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039F1C-E235-4E17-9872-531C985F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107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5E62CC-66AC-4838-9FBA-B5DD3FF0B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338317-D3F9-4665-83FE-50939A3B2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3AA923-1830-47A3-A4C0-8C5206AE4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D8400B-0CA0-4DA4-B8DD-1EC795FC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80D9E-D03B-4117-AAA0-1DD317A72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748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FCC16B-4C8E-4D81-8BE1-276155133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B779EE-D5B2-43A9-8E3E-8E75C3C1BE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F8E992-6491-4C04-8E2B-490315150E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E8BECF-D500-44C6-A7CA-E6BC86045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B54260-26D9-4A29-B42C-FBD7AC82E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FA4817-9101-4D22-B690-8FEF12456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29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98FD5-E1C9-4071-BB9D-88579EA38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EF0129-265B-4CFF-9823-F5CC0B935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031988-EF56-4C64-8A23-52CE83325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3C789C-E60D-4753-BFA1-CB14A64452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82444B-8007-45F8-BF0F-4BCA91E8E8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8D3EFA6-8666-4200-9E71-9C5F3B1EF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BD4E1A-B3F7-4CE5-B3A9-54CC388DD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CE0EBA2-15A0-47DE-9B64-21D9C5E7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421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1A07EA-B1E6-45D3-8893-074DC7CC2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32B4081-2019-4322-B445-9CDBEA068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410908-0916-4D53-8864-5C296F269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29D4B5-270F-41AE-A631-3A5D65214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583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DF227A2-8150-4A34-AD01-BA7F27C53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8E0BA3-4A7F-4EB0-87F7-9E5167C76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4E5AEC-FAC6-40C4-9499-9AF003209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03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07D9CA-F518-4E6B-B9F1-11DE8AEB4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689FD6-EAB1-4110-B1AD-3DB2E988C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8AA378-4C32-4AC6-AA37-E2A5E8FAEC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7916BE-B32C-4BA5-AC90-3D9E3D83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8B35EE-7EEC-448F-B1FC-8B348F351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91F11C-670D-4D0F-A147-D97B0B9D9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045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48C387-3BCB-4948-AB6F-40E94953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2CA95BC-343B-4E98-A452-A5FECC6D17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0914E5-9209-41F2-8577-9BF71F3A0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AE82DD-4312-4320-B6AD-D326E0571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FB8EB5-7C09-4270-B5DD-50FE88228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CDE402-3384-4DE3-87F3-455BF7408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419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46ADF9E-887B-4031-9785-278C27C70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A01238-8DFD-448A-843B-702527E60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FB9C7E-2C5B-4C4D-8B0C-28662C7C40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D434A-26F3-470E-8C31-EAE99B5DCCB6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A6B4CD-FB85-4E27-AB8F-1D50F3BA4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2ED842-0427-4576-8C7A-E9992D3763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41161-408B-4FD6-B4F2-A73F625DA0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489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DIT-AI-Drone-Course/SOURCE/blob/main/Day05/FindFaceTracking01.p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hyperlink" Target="https://github.com/DIT-AI-Drone-Course/SOURCE/blob/main/Day05/FaceTracking01.p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github.com/ivmech/ivPI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google.github.io/mediapipe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anmapf97/Tello-Face-Recognition" TargetMode="External"/><Relationship Id="rId2" Type="http://schemas.openxmlformats.org/officeDocument/2006/relationships/hyperlink" Target="https://www.youtube.com/watch?v=LmEcyQnfpDA&amp;t=3576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roneblocks.io/" TargetMode="External"/><Relationship Id="rId4" Type="http://schemas.openxmlformats.org/officeDocument/2006/relationships/hyperlink" Target="https://google.github.io/mediapip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D30F9-FAB3-4D10-9E10-1FC5ADB89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파이썬 기반 </a:t>
            </a:r>
            <a:r>
              <a:rPr lang="en-US" altLang="ko-KR" dirty="0"/>
              <a:t>AI </a:t>
            </a:r>
            <a:r>
              <a:rPr lang="ko-KR" altLang="en-US" dirty="0" err="1"/>
              <a:t>드론</a:t>
            </a:r>
            <a:r>
              <a:rPr lang="ko-KR" altLang="en-US" dirty="0"/>
              <a:t> 코딩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CBFC06-C1BD-48BC-9069-7E76BAE4E2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altLang="ko-KR" dirty="0"/>
          </a:p>
          <a:p>
            <a:r>
              <a:rPr lang="ko-KR" altLang="en-US" dirty="0"/>
              <a:t>동의과학대학교</a:t>
            </a:r>
            <a:endParaRPr lang="en-US" altLang="ko-KR" dirty="0"/>
          </a:p>
          <a:p>
            <a:r>
              <a:rPr lang="ko-KR" altLang="en-US" dirty="0" err="1"/>
              <a:t>인공지능컴퓨터정보과</a:t>
            </a:r>
            <a:endParaRPr lang="en-US" altLang="ko-KR" dirty="0"/>
          </a:p>
          <a:p>
            <a:r>
              <a:rPr lang="ko-KR" altLang="en-US" dirty="0"/>
              <a:t>김 종 현 교수 </a:t>
            </a:r>
            <a:r>
              <a:rPr lang="en-US" altLang="ko-KR" dirty="0"/>
              <a:t>jkim@dit.ac.kr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98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B7C46E-25AA-466D-A946-C5C858709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7170"/>
            <a:ext cx="10515600" cy="1325563"/>
          </a:xfrm>
        </p:spPr>
        <p:txBody>
          <a:bodyPr/>
          <a:lstStyle/>
          <a:p>
            <a:r>
              <a:rPr lang="en-US" altLang="ko-KR" dirty="0"/>
              <a:t>Face Tracking </a:t>
            </a:r>
            <a:r>
              <a:rPr lang="ko-KR" altLang="en-US" dirty="0" err="1"/>
              <a:t>드론</a:t>
            </a:r>
            <a:r>
              <a:rPr lang="ko-KR" altLang="en-US" dirty="0"/>
              <a:t> 제어</a:t>
            </a:r>
            <a:r>
              <a:rPr lang="en-US" altLang="ko-KR" dirty="0"/>
              <a:t>(1)</a:t>
            </a:r>
            <a:r>
              <a:rPr lang="ko-KR" altLang="en-US" dirty="0"/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01F638-C9D2-4330-BD42-D60D7154E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2733"/>
            <a:ext cx="10515600" cy="4351338"/>
          </a:xfrm>
        </p:spPr>
        <p:txBody>
          <a:bodyPr/>
          <a:lstStyle/>
          <a:p>
            <a:r>
              <a:rPr lang="en-US" altLang="ko-KR" dirty="0"/>
              <a:t>back, forward</a:t>
            </a:r>
          </a:p>
          <a:p>
            <a:r>
              <a:rPr lang="ko-KR" altLang="en-US" dirty="0"/>
              <a:t>소스 코드</a:t>
            </a:r>
            <a:endParaRPr lang="en-US" altLang="ko-KR" dirty="0"/>
          </a:p>
          <a:p>
            <a:pPr lvl="1"/>
            <a:r>
              <a:rPr lang="en-US" altLang="ko-KR">
                <a:hlinkClick r:id="rId2"/>
              </a:rPr>
              <a:t>https://github.com/DIT-AI-Drone-Course/SOURCE/blob/main/Day05/FindFaceTracking01.py</a:t>
            </a:r>
            <a:endParaRPr lang="en-US" altLang="ko-KR"/>
          </a:p>
          <a:p>
            <a:pPr marL="457200" lvl="1" indent="0">
              <a:buNone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D4B50F-339E-4047-BF66-B136396201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559" y="3718402"/>
            <a:ext cx="48768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07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B7C46E-25AA-466D-A946-C5C858709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Face Tracking </a:t>
            </a:r>
            <a:r>
              <a:rPr lang="ko-KR" altLang="en-US" dirty="0" err="1"/>
              <a:t>드론</a:t>
            </a:r>
            <a:r>
              <a:rPr lang="ko-KR" altLang="en-US" dirty="0"/>
              <a:t> 제어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01F638-C9D2-4330-BD42-D60D7154E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back, forward</a:t>
            </a:r>
          </a:p>
          <a:p>
            <a:r>
              <a:rPr lang="en-US" altLang="ko-KR" dirty="0" err="1"/>
              <a:t>ccw</a:t>
            </a:r>
            <a:r>
              <a:rPr lang="en-US" altLang="ko-KR" dirty="0"/>
              <a:t>, </a:t>
            </a:r>
            <a:r>
              <a:rPr lang="en-US" altLang="ko-KR" dirty="0" err="1"/>
              <a:t>cw</a:t>
            </a:r>
            <a:endParaRPr lang="en-US" altLang="ko-KR" dirty="0"/>
          </a:p>
          <a:p>
            <a:r>
              <a:rPr lang="en-US" altLang="ko-KR" dirty="0"/>
              <a:t>up, down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소스 코드</a:t>
            </a:r>
            <a:endParaRPr lang="en-US" altLang="ko-KR" dirty="0"/>
          </a:p>
          <a:p>
            <a:pPr lvl="1"/>
            <a:r>
              <a:rPr lang="en-US" altLang="ko-KR" dirty="0">
                <a:hlinkClick r:id="rId4"/>
              </a:rPr>
              <a:t>https://github.com/DIT-AI-Drone-Course/SOURCE/blob/main/Day05/FaceTracking01.py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6" name="그림 5" descr="텍스트, 테이블이(가) 표시된 사진&#10;&#10;자동 생성된 설명">
            <a:extLst>
              <a:ext uri="{FF2B5EF4-FFF2-40B4-BE49-F238E27FC236}">
                <a16:creationId xmlns:a16="http://schemas.microsoft.com/office/drawing/2014/main" id="{CC0B10E5-D89F-47C0-9A2D-C9F30A8CA1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686" y="1421320"/>
            <a:ext cx="2237586" cy="2237586"/>
          </a:xfrm>
          <a:prstGeom prst="rect">
            <a:avLst/>
          </a:prstGeom>
        </p:spPr>
      </p:pic>
      <p:pic>
        <p:nvPicPr>
          <p:cNvPr id="5" name="out" descr="out">
            <a:hlinkClick r:id="" action="ppaction://media"/>
            <a:extLst>
              <a:ext uri="{FF2B5EF4-FFF2-40B4-BE49-F238E27FC236}">
                <a16:creationId xmlns:a16="http://schemas.microsoft.com/office/drawing/2014/main" id="{3B1A24B7-BBA1-0A4B-9D82-B98B6619E0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28330" y="1674813"/>
            <a:ext cx="5799666" cy="3262312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21DED19-C5C8-484E-93AD-5290882C52FD}"/>
              </a:ext>
            </a:extLst>
          </p:cNvPr>
          <p:cNvCxnSpPr>
            <a:cxnSpLocks/>
          </p:cNvCxnSpPr>
          <p:nvPr/>
        </p:nvCxnSpPr>
        <p:spPr>
          <a:xfrm>
            <a:off x="9639114" y="3429000"/>
            <a:ext cx="44605" cy="150812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A70ECA9-E43C-4310-84A1-56A8AEA98676}"/>
              </a:ext>
            </a:extLst>
          </p:cNvPr>
          <p:cNvCxnSpPr>
            <a:cxnSpLocks/>
          </p:cNvCxnSpPr>
          <p:nvPr/>
        </p:nvCxnSpPr>
        <p:spPr>
          <a:xfrm flipH="1" flipV="1">
            <a:off x="9625734" y="1674814"/>
            <a:ext cx="13380" cy="1688394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175066A-73F0-480E-8208-8595AA449ECD}"/>
              </a:ext>
            </a:extLst>
          </p:cNvPr>
          <p:cNvCxnSpPr/>
          <p:nvPr/>
        </p:nvCxnSpPr>
        <p:spPr>
          <a:xfrm>
            <a:off x="9683719" y="3429000"/>
            <a:ext cx="2350677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B04CF7F-4718-4790-857A-E2B174C67387}"/>
              </a:ext>
            </a:extLst>
          </p:cNvPr>
          <p:cNvCxnSpPr/>
          <p:nvPr/>
        </p:nvCxnSpPr>
        <p:spPr>
          <a:xfrm flipH="1">
            <a:off x="6228330" y="3429000"/>
            <a:ext cx="3352798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8FB02B9-C800-42BD-85EB-E2685406C78B}"/>
              </a:ext>
            </a:extLst>
          </p:cNvPr>
          <p:cNvCxnSpPr/>
          <p:nvPr/>
        </p:nvCxnSpPr>
        <p:spPr>
          <a:xfrm>
            <a:off x="9128163" y="3305969"/>
            <a:ext cx="2899833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3FD5E9C3-37A1-4B56-8B84-651F35C4BD81}"/>
              </a:ext>
            </a:extLst>
          </p:cNvPr>
          <p:cNvCxnSpPr>
            <a:endCxn id="5" idx="1"/>
          </p:cNvCxnSpPr>
          <p:nvPr/>
        </p:nvCxnSpPr>
        <p:spPr>
          <a:xfrm flipH="1">
            <a:off x="6228330" y="3305969"/>
            <a:ext cx="2899833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B634F25-E5A6-4AEE-AF21-C0895D95A969}"/>
              </a:ext>
            </a:extLst>
          </p:cNvPr>
          <p:cNvCxnSpPr>
            <a:endCxn id="5" idx="2"/>
          </p:cNvCxnSpPr>
          <p:nvPr/>
        </p:nvCxnSpPr>
        <p:spPr>
          <a:xfrm>
            <a:off x="9128163" y="3305969"/>
            <a:ext cx="0" cy="1631156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E54B14E-D249-41FC-BD12-5F76515DA255}"/>
              </a:ext>
            </a:extLst>
          </p:cNvPr>
          <p:cNvCxnSpPr>
            <a:endCxn id="5" idx="0"/>
          </p:cNvCxnSpPr>
          <p:nvPr/>
        </p:nvCxnSpPr>
        <p:spPr>
          <a:xfrm flipV="1">
            <a:off x="9128163" y="1674813"/>
            <a:ext cx="0" cy="1631156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8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FC7D3-18C5-4323-84BF-764644915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</a:t>
            </a:r>
            <a:r>
              <a:rPr lang="ko-KR" altLang="en-US" dirty="0"/>
              <a:t> </a:t>
            </a:r>
            <a:r>
              <a:rPr lang="ko-KR" altLang="en-US" dirty="0" err="1"/>
              <a:t>드론</a:t>
            </a:r>
            <a:r>
              <a:rPr lang="ko-KR" altLang="en-US" dirty="0"/>
              <a:t> 프로젝트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F58885F-5238-4E00-B807-A3BFAF5A6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0497"/>
            <a:ext cx="9963111" cy="4351338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PID</a:t>
            </a:r>
            <a:r>
              <a:rPr lang="ko-KR" altLang="en-US" dirty="0"/>
              <a:t> 제어 </a:t>
            </a:r>
            <a:endParaRPr lang="en-US" altLang="ko-KR" dirty="0"/>
          </a:p>
          <a:p>
            <a:pPr lvl="1"/>
            <a:r>
              <a:rPr lang="en-US" altLang="ko-KR" dirty="0">
                <a:hlinkClick r:id="rId2"/>
              </a:rPr>
              <a:t>https://github.com/ivmech/ivPID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Custom </a:t>
            </a:r>
            <a:r>
              <a:rPr lang="ko-KR" altLang="en-US" dirty="0"/>
              <a:t>훈련 데이터 </a:t>
            </a:r>
            <a:endParaRPr lang="en-US" altLang="ko-KR" dirty="0"/>
          </a:p>
          <a:p>
            <a:pPr lvl="1"/>
            <a:r>
              <a:rPr lang="ko-KR" altLang="en-US" dirty="0"/>
              <a:t>전이학습</a:t>
            </a:r>
            <a:r>
              <a:rPr lang="en-US" altLang="ko-KR" dirty="0"/>
              <a:t>(fine</a:t>
            </a:r>
            <a:r>
              <a:rPr lang="ko-KR" altLang="en-US" dirty="0"/>
              <a:t> </a:t>
            </a:r>
            <a:r>
              <a:rPr lang="en-US" altLang="ko-KR" dirty="0"/>
              <a:t>tuning)</a:t>
            </a:r>
          </a:p>
          <a:p>
            <a:pPr>
              <a:lnSpc>
                <a:spcPct val="150000"/>
              </a:lnSpc>
            </a:pPr>
            <a:r>
              <a:rPr lang="en-US" altLang="ko-KR" dirty="0" err="1"/>
              <a:t>PoseNet</a:t>
            </a:r>
            <a:r>
              <a:rPr lang="ko-KR" altLang="en-US" dirty="0"/>
              <a:t> 적용</a:t>
            </a:r>
            <a:endParaRPr lang="en-US" altLang="ko-KR" dirty="0"/>
          </a:p>
          <a:p>
            <a:pPr lvl="1"/>
            <a:r>
              <a:rPr lang="ko-KR" altLang="en-US" dirty="0" err="1"/>
              <a:t>제스쳐</a:t>
            </a:r>
            <a:r>
              <a:rPr lang="ko-KR" altLang="en-US" dirty="0"/>
              <a:t> 인식 제어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 err="1"/>
              <a:t>Dlib</a:t>
            </a:r>
            <a:r>
              <a:rPr lang="en-US" altLang="ko-KR" dirty="0"/>
              <a:t> </a:t>
            </a:r>
            <a:r>
              <a:rPr lang="ko-KR" altLang="en-US" dirty="0"/>
              <a:t>적용</a:t>
            </a:r>
            <a:endParaRPr lang="en-US" altLang="ko-KR" dirty="0"/>
          </a:p>
          <a:p>
            <a:pPr lvl="1">
              <a:lnSpc>
                <a:spcPct val="110000"/>
              </a:lnSpc>
            </a:pPr>
            <a:r>
              <a:rPr lang="en-US" altLang="ko-KR" dirty="0"/>
              <a:t>facial landmark </a:t>
            </a:r>
            <a:r>
              <a:rPr lang="ko-KR" altLang="en-US"/>
              <a:t>탐지 </a:t>
            </a:r>
            <a:endParaRPr lang="en-US" altLang="ko-KR" dirty="0"/>
          </a:p>
        </p:txBody>
      </p:sp>
      <p:pic>
        <p:nvPicPr>
          <p:cNvPr id="4" name="그림 3" descr="사람, 남자이(가) 표시된 사진&#10;&#10;자동 생성된 설명">
            <a:extLst>
              <a:ext uri="{FF2B5EF4-FFF2-40B4-BE49-F238E27FC236}">
                <a16:creationId xmlns:a16="http://schemas.microsoft.com/office/drawing/2014/main" id="{1FEF01F8-E8BF-F944-A48D-B63FC4BCF9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57707"/>
            <a:ext cx="5740400" cy="318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837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FC7D3-18C5-4323-84BF-764644915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손 </a:t>
            </a:r>
            <a:r>
              <a:rPr lang="ko-KR" altLang="en-US" dirty="0" err="1"/>
              <a:t>제스쳐</a:t>
            </a:r>
            <a:r>
              <a:rPr lang="ko-KR" altLang="en-US" dirty="0"/>
              <a:t> 기반 </a:t>
            </a:r>
            <a:r>
              <a:rPr lang="ko-KR" altLang="en-US" dirty="0" err="1"/>
              <a:t>드론</a:t>
            </a:r>
            <a:r>
              <a:rPr lang="ko-KR" altLang="en-US" dirty="0"/>
              <a:t> 제어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F58885F-5238-4E00-B807-A3BFAF5A6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489" y="1690688"/>
            <a:ext cx="5937187" cy="4351338"/>
          </a:xfrm>
        </p:spPr>
        <p:txBody>
          <a:bodyPr/>
          <a:lstStyle/>
          <a:p>
            <a:r>
              <a:rPr lang="en-US" altLang="ko-KR" dirty="0" err="1"/>
              <a:t>MediaPipe</a:t>
            </a:r>
            <a:endParaRPr lang="en-US" altLang="ko-KR" dirty="0"/>
          </a:p>
          <a:p>
            <a:pPr lvl="1"/>
            <a:r>
              <a:rPr lang="en-US" altLang="ko-KR" dirty="0">
                <a:hlinkClick r:id="rId2"/>
              </a:rPr>
              <a:t>https://google.github.io/mediapipe/</a:t>
            </a:r>
            <a:endParaRPr lang="en-US" altLang="ko-KR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66532E0-DEA9-A240-8367-85B0449FC6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5" t="23524" r="4680" b="37593"/>
          <a:stretch/>
        </p:blipFill>
        <p:spPr>
          <a:xfrm>
            <a:off x="1841498" y="2836470"/>
            <a:ext cx="3962401" cy="366745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6B2022A7-BC75-6D4E-BF7C-D1255EF095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5" t="67979" r="7442" b="2471"/>
          <a:stretch/>
        </p:blipFill>
        <p:spPr>
          <a:xfrm>
            <a:off x="6711908" y="2940781"/>
            <a:ext cx="4848048" cy="356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83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F2B8A-E08B-3749-879C-C5D97A104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참고 자료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63DCAE-9A84-0F4F-A1A0-D40E3A4B7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ko-Kore-KR" dirty="0">
                <a:hlinkClick r:id="rId2"/>
              </a:rPr>
              <a:t>https://www.youtube.com/watch?v=LmEcyQnfpDA&amp;t=3576s</a:t>
            </a:r>
            <a:endParaRPr kumimoji="1" lang="en" altLang="ko-Kore-KR" dirty="0"/>
          </a:p>
          <a:p>
            <a:r>
              <a:rPr kumimoji="1" lang="en" altLang="ko-Kore-KR" dirty="0">
                <a:hlinkClick r:id="rId3"/>
              </a:rPr>
              <a:t>https://github.com/juanmapf97/Tello-Face-Recognition</a:t>
            </a:r>
            <a:endParaRPr kumimoji="1" lang="en" altLang="ko-Kore-KR" dirty="0"/>
          </a:p>
          <a:p>
            <a:r>
              <a:rPr kumimoji="1" lang="en" altLang="ko-Kore-KR" dirty="0">
                <a:hlinkClick r:id="rId4"/>
              </a:rPr>
              <a:t>https://google.github.io/mediapipe/</a:t>
            </a:r>
            <a:endParaRPr kumimoji="1" lang="en" altLang="ko-Kore-KR" dirty="0"/>
          </a:p>
          <a:p>
            <a:r>
              <a:rPr kumimoji="1" lang="en" altLang="ko-Kore-KR" dirty="0">
                <a:hlinkClick r:id="rId5"/>
              </a:rPr>
              <a:t>https://www.droneblocks.io/</a:t>
            </a:r>
            <a:r>
              <a:rPr kumimoji="1" lang="en" altLang="ko-Kore-KR" dirty="0"/>
              <a:t> 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322818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180</Words>
  <Application>Microsoft Office PowerPoint</Application>
  <PresentationFormat>와이드스크린</PresentationFormat>
  <Paragraphs>35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파이썬 기반 AI 드론 코딩</vt:lpstr>
      <vt:lpstr>Face Tracking 드론 제어(1) </vt:lpstr>
      <vt:lpstr>Face Tracking 드론 제어 (2) </vt:lpstr>
      <vt:lpstr>AI 드론 프로젝트</vt:lpstr>
      <vt:lpstr>손 제스쳐 기반 드론 제어</vt:lpstr>
      <vt:lpstr>참고 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파이썬 기반 AI 드론 코딩</dc:title>
  <dc:creator>Kim Jong Hyun</dc:creator>
  <cp:lastModifiedBy>Kim Jong Hyun</cp:lastModifiedBy>
  <cp:revision>20</cp:revision>
  <dcterms:created xsi:type="dcterms:W3CDTF">2021-07-08T12:26:01Z</dcterms:created>
  <dcterms:modified xsi:type="dcterms:W3CDTF">2021-07-09T02:17:56Z</dcterms:modified>
</cp:coreProperties>
</file>

<file path=docProps/thumbnail.jpeg>
</file>